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89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tr-T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606102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6603356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943098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6446295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8192142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7398884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0244692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9028666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5320248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3219832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9950191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0DC37F-FA47-492B-ACFB-BCE06B492108}" type="datetimeFigureOut">
              <a:rPr lang="tr-TR" smtClean="0"/>
              <a:t>26.12.2019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3DCFB7-80C3-40CE-995A-0DD8D5DDC52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1178095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84916369"/>
              </p:ext>
            </p:extLst>
          </p:nvPr>
        </p:nvGraphicFramePr>
        <p:xfrm>
          <a:off x="1524000" y="1397000"/>
          <a:ext cx="6096000" cy="222504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016000"/>
                <a:gridCol w="1016000"/>
                <a:gridCol w="1016000"/>
                <a:gridCol w="1016000"/>
                <a:gridCol w="1016000"/>
                <a:gridCol w="1016000"/>
              </a:tblGrid>
              <a:tr h="370840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tr-TR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11220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Kullanıcısı</dc:creator>
  <cp:lastModifiedBy>Windows Kullanıcısı</cp:lastModifiedBy>
  <cp:revision>1</cp:revision>
  <dcterms:created xsi:type="dcterms:W3CDTF">2019-12-26T12:16:22Z</dcterms:created>
  <dcterms:modified xsi:type="dcterms:W3CDTF">2019-12-26T12:17:41Z</dcterms:modified>
</cp:coreProperties>
</file>

<file path=docProps/thumbnail.jpeg>
</file>