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987" autoAdjust="0"/>
    <p:restoredTop sz="94660"/>
  </p:normalViewPr>
  <p:slideViewPr>
    <p:cSldViewPr snapToGrid="0">
      <p:cViewPr varScale="1">
        <p:scale>
          <a:sx n="108" d="100"/>
          <a:sy n="108" d="100"/>
        </p:scale>
        <p:origin x="654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CC05DC0-0093-119B-5D08-9B3440735B7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F89E0F9F-8D43-7316-962F-21E316DB4C8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3939D1F-69F2-5135-FABD-EA9C68F53B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0F1114-D987-42B9-AC7B-90761B89A69A}" type="datetimeFigureOut">
              <a:rPr lang="en-US" smtClean="0"/>
              <a:t>7/5/2024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C23DB04-9D91-9AE4-4E0A-494A7BA461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E7BE9C3-622C-27C7-11C6-8416DDA3886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2053F8-C698-485E-8E5F-39E82FB0C28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837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AB1411-A80E-C468-3A71-EF2BFC4FD86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C72A3A7-5026-6FD2-272B-5B8F288F412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33EA6F3-FA09-B398-96B2-EBA3F7850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0F1114-D987-42B9-AC7B-90761B89A69A}" type="datetimeFigureOut">
              <a:rPr lang="en-US" smtClean="0"/>
              <a:t>7/5/2024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3CEA891-4E65-849F-2FD9-FFE6C4F5C78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719C49E-787B-F801-3AD1-0F121543F66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2053F8-C698-485E-8E5F-39E82FB0C28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009105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68715D95-C8A3-8C17-89E3-0AEF40FE401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8A50F2A-54F2-AEED-0421-00BF8428DBC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4D8E088-BF7F-1E89-EA2C-4CF51D16259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0F1114-D987-42B9-AC7B-90761B89A69A}" type="datetimeFigureOut">
              <a:rPr lang="en-US" smtClean="0"/>
              <a:t>7/5/2024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D0A2D3-4D1F-4765-D958-1D74D5CE1E1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C8237DF-0F5E-F4C3-B9A7-C460FB63C2F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2053F8-C698-485E-8E5F-39E82FB0C28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100821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02FEDCA-4183-BA82-D685-6D7323008DD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E842BBE-CB64-660C-96CF-9F352DC3986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C9D8D5F-3CBE-BD9B-A93E-94F7F26A0AE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0F1114-D987-42B9-AC7B-90761B89A69A}" type="datetimeFigureOut">
              <a:rPr lang="en-US" smtClean="0"/>
              <a:t>7/5/2024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E9FFDDD-2819-FE3B-1CA7-152DC7F6A44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6963949-5F4B-5D87-912C-DE05942C076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2053F8-C698-485E-8E5F-39E82FB0C28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3833369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78ACE39-6323-9935-A1A7-4B1F87B5BFF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2977BC2-0FA3-F078-DB97-F3F9A618A2E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8BA6217-27B4-12B4-C55C-9BB923E26F9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0F1114-D987-42B9-AC7B-90761B89A69A}" type="datetimeFigureOut">
              <a:rPr lang="en-US" smtClean="0"/>
              <a:t>7/5/2024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1E8642D-D794-4816-1895-C17189275C8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91BC0C5-6DBA-FD6B-1A74-A79159C1E04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2053F8-C698-485E-8E5F-39E82FB0C28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0213072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3651271-A7BD-848B-A37E-91155597CC9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FB84A75-B6E8-EFFD-9736-CB553AAC274F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FC4207F-1588-119B-5182-768B1312F95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0967640-61C1-5C56-091D-A8CE8F552AE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0F1114-D987-42B9-AC7B-90761B89A69A}" type="datetimeFigureOut">
              <a:rPr lang="en-US" smtClean="0"/>
              <a:t>7/5/2024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37D4A41-EE33-2A8B-301E-2916211148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2FF67B2-F13E-48E7-37B9-DC97B6A3A3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2053F8-C698-485E-8E5F-39E82FB0C28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154079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2228332-F00F-1673-33FE-0763F1A71B6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3464BB8-0B91-009C-ED53-FDFEC10BAF8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0719C4E-B44C-F36C-F987-45605B73038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9C1C5F94-65DB-901D-E8E3-BD8D2BBAA1B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E76DBD77-8532-B632-B712-5EDA5CD6FE9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6ADD8690-2AC0-3380-EBC7-105E2AB8FA2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0F1114-D987-42B9-AC7B-90761B89A69A}" type="datetimeFigureOut">
              <a:rPr lang="en-US" smtClean="0"/>
              <a:t>7/5/2024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19BE1F7D-EF04-C4DD-82D4-B6BBB6FA5A5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C6F1D84-155D-D06E-D07C-679428DBBA9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2053F8-C698-485E-8E5F-39E82FB0C28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980927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5CFD34D-4E89-1472-0FB1-44C01B6BD31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B8598FAF-CE13-0C9E-C87E-6D84C18AFC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0F1114-D987-42B9-AC7B-90761B89A69A}" type="datetimeFigureOut">
              <a:rPr lang="en-US" smtClean="0"/>
              <a:t>7/5/2024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81314EBE-E0EF-C953-D76E-17981720C73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A8A50189-6F09-4412-89F2-B06E9410FB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2053F8-C698-485E-8E5F-39E82FB0C28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759639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2A661AA-871F-A427-6E8C-59B571796DF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0F1114-D987-42B9-AC7B-90761B89A69A}" type="datetimeFigureOut">
              <a:rPr lang="en-US" smtClean="0"/>
              <a:t>7/5/2024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8B9123BC-0C8B-70F0-B28E-C7CEF2B9EA2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E2A05E95-A7DD-4191-8A1D-CDEDF6B8408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2053F8-C698-485E-8E5F-39E82FB0C28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4751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DC82040-8AC4-07AF-1AEE-DD428EDC65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C8363D1-333A-5DD2-3A49-F26DA110A81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E9C7562-2DCC-9C3F-BDE5-4182A4A4D27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DF36C16-ABAF-3DD7-0C80-19CF58EA0EE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0F1114-D987-42B9-AC7B-90761B89A69A}" type="datetimeFigureOut">
              <a:rPr lang="en-US" smtClean="0"/>
              <a:t>7/5/2024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8D1F7C4-C59C-11FF-D96A-19C67F1898F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F4D2A76-590E-0A90-AA56-996D13E0AE7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2053F8-C698-485E-8E5F-39E82FB0C28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506787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A536965-98B6-CA10-4892-18F6E60128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A5C608E-F772-65D8-B7D9-215FF6DCD3A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7DA6628-2814-0E75-5307-785F9C16030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5252B1A-19F7-64C0-2862-292B933C954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0F1114-D987-42B9-AC7B-90761B89A69A}" type="datetimeFigureOut">
              <a:rPr lang="en-US" smtClean="0"/>
              <a:t>7/5/2024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3ABBCBA-2ACB-59A4-9FE9-50F0F28844F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FBB6628-B4BE-CDD5-8E16-0A2AAB641F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2053F8-C698-485E-8E5F-39E82FB0C28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832783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A011A6EB-5C7F-C584-263C-EA8A603195F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96AC9C3-29D3-F2E6-AC95-E63EBD3584A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CF3DA38-F572-73A5-D6B6-0AE4167CF23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00F1114-D987-42B9-AC7B-90761B89A69A}" type="datetimeFigureOut">
              <a:rPr lang="en-US" smtClean="0"/>
              <a:t>7/5/2024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745194F-6134-B30A-C977-C9518A7EAF6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F99B6BF-F148-6186-15BD-6F291245E397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B2053F8-C698-485E-8E5F-39E82FB0C28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21366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Connector: Elbow 6">
            <a:extLst>
              <a:ext uri="{FF2B5EF4-FFF2-40B4-BE49-F238E27FC236}">
                <a16:creationId xmlns:a16="http://schemas.microsoft.com/office/drawing/2014/main" id="{5CF501C5-1B41-FF65-26C5-1335DA0EF3E4}"/>
              </a:ext>
            </a:extLst>
          </p:cNvPr>
          <p:cNvCxnSpPr>
            <a:cxnSpLocks/>
            <a:stCxn id="8" idx="0"/>
            <a:endCxn id="9" idx="2"/>
          </p:cNvCxnSpPr>
          <p:nvPr/>
        </p:nvCxnSpPr>
        <p:spPr>
          <a:xfrm rot="16200000" flipH="1">
            <a:off x="4788764" y="1292439"/>
            <a:ext cx="2179467" cy="3784849"/>
          </a:xfrm>
          <a:prstGeom prst="bentConnector5">
            <a:avLst>
              <a:gd name="adj1" fmla="val -10489"/>
              <a:gd name="adj2" fmla="val 50000"/>
              <a:gd name="adj3" fmla="val 110489"/>
            </a:avLst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" name="Rectangle 7">
            <a:extLst>
              <a:ext uri="{FF2B5EF4-FFF2-40B4-BE49-F238E27FC236}">
                <a16:creationId xmlns:a16="http://schemas.microsoft.com/office/drawing/2014/main" id="{35E7494F-AC2A-E03D-1C00-731BD1C87607}"/>
              </a:ext>
            </a:extLst>
          </p:cNvPr>
          <p:cNvSpPr/>
          <p:nvPr/>
        </p:nvSpPr>
        <p:spPr>
          <a:xfrm>
            <a:off x="3391270" y="2095130"/>
            <a:ext cx="1189608" cy="985421"/>
          </a:xfrm>
          <a:prstGeom prst="rect">
            <a:avLst/>
          </a:prstGeom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23A9707B-685D-29B5-6260-0C11071454B6}"/>
              </a:ext>
            </a:extLst>
          </p:cNvPr>
          <p:cNvSpPr/>
          <p:nvPr/>
        </p:nvSpPr>
        <p:spPr>
          <a:xfrm>
            <a:off x="7176119" y="3289176"/>
            <a:ext cx="1189608" cy="985421"/>
          </a:xfrm>
          <a:prstGeom prst="rect">
            <a:avLst/>
          </a:prstGeom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4584662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Aptos</vt:lpstr>
      <vt:lpstr>Aptos Display</vt:lpstr>
      <vt:lpstr>Arial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cp:revision>1</cp:revision>
  <dcterms:created xsi:type="dcterms:W3CDTF">2024-07-05T05:33:03Z</dcterms:created>
  <dcterms:modified xsi:type="dcterms:W3CDTF">2024-07-05T05:34:00Z</dcterms:modified>
</cp:coreProperties>
</file>

<file path=docProps/thumbnail.jpeg>
</file>